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347" r:id="rId2"/>
    <p:sldId id="310" r:id="rId3"/>
    <p:sldId id="304" r:id="rId4"/>
    <p:sldId id="305" r:id="rId5"/>
    <p:sldId id="306" r:id="rId6"/>
    <p:sldId id="307" r:id="rId7"/>
    <p:sldId id="308" r:id="rId8"/>
    <p:sldId id="319" r:id="rId9"/>
    <p:sldId id="320" r:id="rId10"/>
    <p:sldId id="328" r:id="rId11"/>
    <p:sldId id="329" r:id="rId12"/>
    <p:sldId id="317" r:id="rId13"/>
    <p:sldId id="346" r:id="rId14"/>
    <p:sldId id="330" r:id="rId15"/>
    <p:sldId id="333" r:id="rId16"/>
    <p:sldId id="332" r:id="rId17"/>
    <p:sldId id="331" r:id="rId18"/>
    <p:sldId id="335" r:id="rId19"/>
    <p:sldId id="336" r:id="rId20"/>
    <p:sldId id="337" r:id="rId21"/>
    <p:sldId id="338" r:id="rId22"/>
    <p:sldId id="341" r:id="rId23"/>
    <p:sldId id="340" r:id="rId24"/>
    <p:sldId id="343" r:id="rId25"/>
    <p:sldId id="342" r:id="rId26"/>
    <p:sldId id="345" r:id="rId27"/>
    <p:sldId id="344" r:id="rId28"/>
    <p:sldId id="339" r:id="rId29"/>
    <p:sldId id="33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7" autoAdjust="0"/>
    <p:restoredTop sz="94660"/>
  </p:normalViewPr>
  <p:slideViewPr>
    <p:cSldViewPr>
      <p:cViewPr varScale="1">
        <p:scale>
          <a:sx n="111" d="100"/>
          <a:sy n="111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92869-2876-45EF-9A57-0343067F93F5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BEF4-25BF-43F3-89EB-56A9C846F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206375" y="4077072"/>
            <a:ext cx="89376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Богданов Владимир Владимирович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доцент кафедры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теории и методики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преподавания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безопасности жизнедеятельности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ФГБОУ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УлГПУ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им. И.Н. Ульянова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г.Ульяновск</a:t>
            </a:r>
          </a:p>
          <a:p>
            <a:pPr algn="ctr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65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Цифровая гигиена в предметной экосистеме безопасности жизнедеятельности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2960382" cy="395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Физиологические и психологические последствия увлечения </a:t>
            </a:r>
            <a:r>
              <a:rPr kumimoji="0" lang="ru-RU" altLang="zh-CN" sz="1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гаджетами</a:t>
            </a:r>
            <a:endParaRPr kumimoji="0" lang="ru-RU" altLang="zh-CN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altLang="zh-CN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сна</a:t>
            </a:r>
            <a:endParaRPr kumimoji="0" lang="ru-RU" altLang="zh-CN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Яркий свет от экрана монитора ночью создаёт ложное чувство, что на улице день. Это блокирует выработку гормона мелатонина, который отвечает за регулирование суточных ритмов человека. К тому же высокий уровень возбуждения препятствует переходу в фазу глубокого сна, во время которой организм восстанавливается.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altLang="zh-CN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Зависимость</a:t>
            </a:r>
            <a:endParaRPr kumimoji="0" lang="ru-RU" altLang="zh-CN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Развлечения, доступные при помощи </a:t>
            </a:r>
            <a:r>
              <a:rPr kumimoji="0" lang="ru-RU" altLang="zh-CN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девайсов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стимулируют выброс дофамина — гормона удовольствия. 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altLang="zh-CN" sz="19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Депрессия и даже суицид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на животных показывают, что свет от монитора до или во время сна может стать причиной депрессии, даже если животное не смотрит на экран. 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altLang="zh-CN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Стресс</a:t>
            </a:r>
            <a:endParaRPr kumimoji="0" lang="ru-RU" altLang="zh-CN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Частое использование электронных устройств способствует возникновению стресса. Стресс вызывает изменение в уровне гормонов, что приводит к повышенной раздражительности. Например, резко увеличивается концентрация кортизола, который может стать как причиной стресса, так и его следствием, тем самым создавая порочный круг. 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altLang="zh-CN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физической активности</a:t>
            </a:r>
            <a:endParaRPr kumimoji="0" lang="ru-RU" altLang="zh-CN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Давно известно, что прогулки на свежем воздухе, общение с природой, активность за пределами собственного дома предотвращают появление стресса, улучшают концентрацию и внимание, снижают уровень агрессии. 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2708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важно знать ребенку при использовании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гаджетов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Цифровой след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информационный след, который мы оставляем, когда пользуемся Интернетом.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Имена, адреса, метки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геолокаций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снимки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соцсетях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номера телефонов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всё это предмет тщательного изучения со стороны недоброжелателей. Определитесь с детьми о правилах публикации личной и семейной информации (номерах телефонов, поездках, покупках, финансовом благополучии, родственниках и т.д.). Такая информация часто собирается в социальных сетях преступниками при подготовке квартирных краж, угона или мошенничества.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Учетная запись.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учебы должна быть отдельная почта и учетная запись.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помнить, что для каждого ресурса необходимо создавать свой (неповторяющийся) сильный пароль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восьми символов или больше (более длинные пароли сложнее взломать), в нем используются прописные и строчные буквы, цифры и спец.символы (например, !, @ или #)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не стоит разглашать ни посторонним, ни друзьям.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Вирусы.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Любые файлы и приложения можно скачивать только с проверенных источников (официальных сайтов, магазинов).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Встречаются сайты и приложения, визуально напоминающие привычные нам оригинальные сервисы.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Дажоговоритесь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любые приложения должны скачиваться и устанавливаться вместе с родители.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Фишинг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следует переходить по рекламным ссылкам и открывать сообщения от отправителей, которых нет в адресной книге.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поведения в социальных сетях.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Соцсети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используются как средства коммуникации и обучения школьников, поэтому ограничить их использование сложно.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рассказать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 о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кибербулинге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(травля, высказывание оскорблений и угроз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онлайн-пространстве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способах защиты: рассказать родителям и игнорировать такие сообщения.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Доверчивость.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Самое главное: дайте понять ребенку, что в сети не стоит быть доверчивыми.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особенности это может касаться общения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соцсетях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виртуальным собеседникам легко прикрываться чужими фотографиями и именами. Если ребенок в чем-то сомневается, он в любой момент может обратиться к родителям за советом и помощью.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6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3140968"/>
            <a:ext cx="2304256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rgbClr val="0000FF"/>
                </a:solidFill>
                <a:latin typeface="Bahnschrift" pitchFamily="34" charset="0"/>
              </a:rPr>
              <a:t>критический анализ информации</a:t>
            </a:r>
            <a:endParaRPr lang="ru-RU" sz="2300" dirty="0">
              <a:solidFill>
                <a:srgbClr val="0000FF"/>
              </a:solidFill>
              <a:latin typeface="Bahnschrif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Основными целями изучения курса«Цифровая гигиена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являются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условий для профилактики негативных тенденций в информационной культуре учащихся,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повышения защищенности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от  информационных рисков и угроз;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навыков своевременного распознавания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онлайн-рисков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(технического,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коммуникационного, потребительского характера и риска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Задачи: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создать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для формирования умений, необходимых для различных форм коммуникации (электронная почта, чаты,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форумы, социальные сети и др.)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различными целями;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сформировать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общекультурные навыки работы с информацией (умения, связанные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поиском, пониманием, организацией, архивированием цифровой информации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критическим осмыслением, а также с созданием информационных объектов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использованием цифровых  ресурсов (текстовых, изобразительных, аудио и видео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ответственного отношения к взаимодействию в современной информационно-  телекоммуникационной среде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сформировать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знания, умения, мотивацию и ответственность, позволяющие эффективно и безопасно использовать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решения различных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повседневных задач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конкретными жизненными ситуациями, предполагающими удовлетворение различных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потребностей,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 числе использования компьютерных сетей, облачных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сервисов  и т.д.)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сформировать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навыки по профилактике и коррекции зависимого поведения школьников, связанного с компьютерными технологиями и Интернетом.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2359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учебного курса «Цифровая гигиена» рассчитана на 34 учебных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часа (по одному часу в неделю),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них 22 часа – учебных занятий, 9 часов – подготовка и защита учебных проектов, 3 часа – повторение.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программы.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 1. «Безопасность общения»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1. Общение в социальных сетях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1 час.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Социальная сеть. История социальных сетей.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Мессенджеры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Назначение социальных сетей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мессенджеров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Пользовательский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2. С кем безопасно общаться в интернете. 1 час.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Персональные данные как основной капитал личного пространства в цифровом мире. Правила добавления друзей в социальных сетях. Профиль пользователя. Анонимные социальные сети.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3. Пароли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аккаунтов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социальных сетей. 1 час.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Сложные пароли.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генераторы паролей. Правила хранения паролей. Использование функции браузера по запоминанию паролей.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4. Безопасный вход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аккаунты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1 час.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 аутентификации. Настройки безопасности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аккаунта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Работа на чужом компьютере с точки зрения безопасности личного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аккаунта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5. Настройки конфиденциальности в социальных сетях. 1 час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Настройки приватности и конфиденциальности в разных социальных сетях. Приватность и конфиденциальность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6. Публикация информации в социальных сетях. 1 час.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Персональные данные. Публикация личной информации.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7.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1 час.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Возможные причины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как его избежать? Как не стать жертвой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Как помочь жертве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8. Публичные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аккаунты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1 час.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Настройки приватности публичных страниц. Правила ведения публичных страниц.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Овершеринг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9.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2 часа.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мошеннический прием. Популярные варианты распространения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фишинга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Отличие настоящих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фишинговых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сайтов. Как защититься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фишеров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социальных сетях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и защита индивидуальных и групповых проектов. 3 часа.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 2. «Безопасность устройств»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1. Что такое вредоносный код. 1 час.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 вредоносных кодов. Возможности и деструктивные функции вредоносных кодов.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2. Распространение вредоносного кода. 1 час.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Способы доставки вредоносных кодов. Исполняемые файлы и расширения вредоносных кодов. Вредоносная рассылка. Вредоносные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скрипты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Способы выявления наличия вредоносных кодов на устройствах. Действия при обнаружении вредоносных кодов на устройствах.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3. Методы защиты от вредоносных программ. 2 часа.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Способы защиты устройств от вредоносного кода. Антивирусные программы и их характеристики. Правила защиты от вредоносных кодов.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4. Распространение вредоносного кода для мобильных устройств. 1 час.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вредоносных кодов для мобильных устройств. Правила безопасности при установке приложений на мобильные устройства.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и защита индивидуальных и групповых проектов. 3 часа.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 3 «Безопасность информации»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1. Социальная инженерия: распознать и избежать. 1 час.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Приемы социальной инженерии. Правила безопасности при виртуальных контактах.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2. Ложная информация в Интернете. 1 час.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Цифровое пространство как площадка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экспериментирования и освоения различных социальных ролей.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Фейковые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новости. Поддельные страницы.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3. Безопасность при использовании платежных карт в Интернете. 1 час.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Транзакции и связанные с ними риски. Правила совершения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покупок. Безопасность банковских сервисов.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4. Беспроводная технология связи. 1 час.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Уязвимость Wi-Fi-соединений. Публичные и непубличные сети. Правила работы в публичных сетях.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5. Резервное копирование данных. 1 час.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Безопасность личной информации. Создание резервных копий на различных устройствах.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6. Основы государственной политики в области формирования культуры информационной безопасности. 2 часа.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Доктрина национальной информационной безопасности. Обеспечение свободы и равенства доступа к информации и знаниям. Основные направления государственной политики в области формирования культуры информационной безопасности.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и защита индивидуальных и групповых проектов. 3 часа.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Повторение. Волонтерская практика. 3 часа.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6846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5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5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5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206375" y="4077072"/>
            <a:ext cx="89376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Богданов Владимир Владимирович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доцент кафедры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теории и методики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преподавания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безопасности жизнедеятельности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ФГБОУ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УлГПУ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им. И.Н. Ульянова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г.Ульяновск</a:t>
            </a:r>
          </a:p>
          <a:p>
            <a:pPr algn="ctr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65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Цифровая гигиена в предметной экосистеме безопасности жизнедеятельности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2960382" cy="39591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55679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«ЭКОСИСТЕМА БЕЗОПАСНОСТИ ЖИЗНЕДЕЯТЕЛЬНОСТИ – ЖИВУ!»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«ЦИФРОВАЯ ГИГИЕНА – ЗНАЮ, КАК НАДО ДЕЛАТЬ В СЕТИ!»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«ЦИФРОВАЯ САНИТАРИЯ – А ДЕЛАЮ В СЕТИ ВОТ ТАК!»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7000"/>
          </a:blip>
          <a:srcRect/>
          <a:stretch>
            <a:fillRect/>
          </a:stretch>
        </p:blipFill>
        <p:spPr bwMode="auto">
          <a:xfrm>
            <a:off x="0" y="620688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 contrast="8000"/>
          </a:blip>
          <a:srcRect/>
          <a:stretch>
            <a:fillRect/>
          </a:stretch>
        </p:blipFill>
        <p:spPr bwMode="auto">
          <a:xfrm>
            <a:off x="-1" y="620688"/>
            <a:ext cx="914400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9000" contrast="31000"/>
          </a:blip>
          <a:srcRect/>
          <a:stretch>
            <a:fillRect/>
          </a:stretch>
        </p:blipFill>
        <p:spPr bwMode="auto">
          <a:xfrm>
            <a:off x="0" y="259365"/>
            <a:ext cx="9144000" cy="65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 contrast="42000"/>
          </a:blip>
          <a:srcRect/>
          <a:stretch>
            <a:fillRect/>
          </a:stretch>
        </p:blipFill>
        <p:spPr bwMode="auto">
          <a:xfrm>
            <a:off x="0" y="836712"/>
            <a:ext cx="9144000" cy="53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7000" contrast="24000"/>
          </a:blip>
          <a:srcRect/>
          <a:stretch>
            <a:fillRect/>
          </a:stretch>
        </p:blipFill>
        <p:spPr bwMode="auto">
          <a:xfrm>
            <a:off x="0" y="980728"/>
            <a:ext cx="9143999" cy="49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Гигиена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(греч. – здоровый) – это область медицины, изучающая влияние условий жизни и труда на здоровье человека его работоспособность, продолжительность жизни и разрабатывающая мероприятия по профилактике заболеваний, оздоровлению условий жизни и труда человека, сохранению его здоровья и продлению жизни.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Цифровая гигиена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свод правил, следуя которым, человек обеспечивает себе информационную безопасность (не анонимность, а защиту) в сети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– система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 сопровождения личности при формировании, реализации и развитии компетенций, необходимых для безопасного функционирования в условиях цифровой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Экосистема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(экологическая система)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любое единство, включающее все организмы на данном участке и взаимодействующее с физической средой таким образом, что поток энергии создаёт чётко определённую трофическую структуру, видовое разнообразие и круговорот веществ (обмен веществами и энергией между биотической и абиотической частями) внутри исторически сложившейся системы (Ю.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1971).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Экологическая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допустимый уровень негативного воздействия природных и антропогенных факторов экологической опасности на окружающую среду и человека.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Экосистема безопасности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система взаимодействия поставщиков безопасности, регулятора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окончательного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потребителя, чтобы предоставить покупателю сервис высокого качества.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Санитария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практическое претворение в жизнь гигиенических норм и правил. Если гигиена – наука с рекомендациями по сохранению и улучшению здоровья, то санитария – это практическая деятельность человека, с помощью которой достигается выполнение гигиенических правил.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«ЭКОСИСТЕМА БЕЗОПАСНОСТИ ЖИЗНЕДЕЯТЕЛЬНОСТИ – ЖИВУ!»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«ЦИФРОВАЯ ГИГИЕНА – ЗНАЮ, КАК НАДО ДЕЛАТЬ В СЕТИ!»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«ЦИФРОВАЯ САНИТАРИЯ – А ДЕЛАЮ В СЕТИ ВОТ ТАК!»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подчеркнуто в «Стратегии развития информационного общества в Российской Федерации на 2017–2030 гг.», утвержденной Указом Президента Российской Федерации от 9 мая 2017 г. № 203, "информационные и коммуникационные технологии стали частью современных управленческих систем во всех отраслях экономики, сферах государственного управления, обороны страны, безопасности государства и обеспечения правопорядка".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1412</Words>
  <Application>Microsoft Office PowerPoint</Application>
  <PresentationFormat>Экран (4:3)</PresentationFormat>
  <Paragraphs>103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Бог1</dc:creator>
  <cp:lastModifiedBy>Бог1</cp:lastModifiedBy>
  <cp:revision>46</cp:revision>
  <dcterms:created xsi:type="dcterms:W3CDTF">2022-08-16T04:44:45Z</dcterms:created>
  <dcterms:modified xsi:type="dcterms:W3CDTF">2022-08-26T00:31:46Z</dcterms:modified>
</cp:coreProperties>
</file>